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66" d="100"/>
          <a:sy n="66" d="100"/>
        </p:scale>
        <p:origin x="-1350" y="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2656" y="323528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C00000"/>
                </a:solidFill>
                <a:latin typeface="Bahnschrift SemiCondensed" pitchFamily="34" charset="0"/>
              </a:rPr>
              <a:t>Если ты готов открыть </a:t>
            </a:r>
            <a:r>
              <a:rPr lang="ru-RU" sz="3600" b="1" i="1" u="sng" dirty="0" smtClean="0">
                <a:solidFill>
                  <a:srgbClr val="C00000"/>
                </a:solidFill>
                <a:latin typeface="Bahnschrift SemiCondensed" pitchFamily="34" charset="0"/>
              </a:rPr>
              <a:t>СВОЁ дело?</a:t>
            </a:r>
            <a:endParaRPr lang="ru-RU" sz="3600" b="1" i="1" u="sng" dirty="0">
              <a:solidFill>
                <a:srgbClr val="C00000"/>
              </a:solidFill>
              <a:latin typeface="Bahnschrift SemiCondensed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9213" y="1835696"/>
            <a:ext cx="666936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         </a:t>
            </a:r>
            <a:r>
              <a:rPr lang="ru-RU" sz="2400" b="1" dirty="0" smtClean="0"/>
              <a:t>ВНИМАНИЕ БЕЗРАБОТНЫХ ГРАЖДАН!</a:t>
            </a:r>
          </a:p>
          <a:p>
            <a:pPr algn="ctr"/>
            <a:r>
              <a:rPr lang="ru-RU" sz="2000" b="1" u="sng" dirty="0" smtClean="0"/>
              <a:t>Если у Вас есть идея и Вы готовы составить бизнес-план!</a:t>
            </a:r>
          </a:p>
          <a:p>
            <a:pPr algn="ctr"/>
            <a:r>
              <a:rPr lang="ru-RU" sz="2400" b="1" dirty="0" smtClean="0"/>
              <a:t>Отдел по </a:t>
            </a:r>
            <a:r>
              <a:rPr lang="ru-RU" sz="2400" b="1" dirty="0" err="1" smtClean="0"/>
              <a:t>Прионежскому</a:t>
            </a:r>
            <a:r>
              <a:rPr lang="ru-RU" sz="2400" b="1" dirty="0" smtClean="0"/>
              <a:t> району</a:t>
            </a:r>
          </a:p>
          <a:p>
            <a:pPr algn="ctr"/>
            <a:r>
              <a:rPr lang="ru-RU" sz="2400" b="1" dirty="0" smtClean="0"/>
              <a:t>АЗН </a:t>
            </a:r>
            <a:r>
              <a:rPr lang="ru-RU" sz="2400" b="1" dirty="0"/>
              <a:t>г. </a:t>
            </a:r>
            <a:r>
              <a:rPr lang="ru-RU" sz="2400" b="1" dirty="0" smtClean="0"/>
              <a:t>Петрозаводска (межрайонное)  </a:t>
            </a:r>
          </a:p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Предоставляет</a:t>
            </a:r>
          </a:p>
          <a:p>
            <a:pPr algn="ctr"/>
            <a:r>
              <a:rPr lang="ru-RU" sz="3600" b="1" u="sng" dirty="0" smtClean="0">
                <a:solidFill>
                  <a:srgbClr val="C00000"/>
                </a:solidFill>
              </a:rPr>
              <a:t> </a:t>
            </a:r>
            <a:r>
              <a:rPr lang="ru-RU" sz="3600" b="1" u="sng" dirty="0">
                <a:solidFill>
                  <a:srgbClr val="C00000"/>
                </a:solidFill>
              </a:rPr>
              <a:t>единовременную </a:t>
            </a:r>
            <a:endParaRPr lang="ru-RU" sz="3600" b="1" u="sng" dirty="0" smtClean="0">
              <a:solidFill>
                <a:srgbClr val="C00000"/>
              </a:solidFill>
            </a:endParaRPr>
          </a:p>
          <a:p>
            <a:pPr algn="ctr"/>
            <a:r>
              <a:rPr lang="ru-RU" sz="3600" b="1" u="sng" dirty="0" smtClean="0">
                <a:solidFill>
                  <a:srgbClr val="C00000"/>
                </a:solidFill>
              </a:rPr>
              <a:t>финансовую </a:t>
            </a:r>
            <a:r>
              <a:rPr lang="ru-RU" sz="3600" b="1" u="sng" dirty="0">
                <a:solidFill>
                  <a:srgbClr val="C00000"/>
                </a:solidFill>
              </a:rPr>
              <a:t>помощь </a:t>
            </a:r>
            <a:endParaRPr lang="ru-RU" sz="3600" b="1" u="sng" dirty="0" smtClean="0">
              <a:solidFill>
                <a:srgbClr val="C00000"/>
              </a:solidFill>
            </a:endParaRPr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u="sng" dirty="0" smtClean="0"/>
              <a:t>При государственной регистрации в качестве: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2000" b="1" dirty="0" smtClean="0"/>
              <a:t>Индивидуального предпринимателя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2000" b="1" dirty="0" smtClean="0"/>
              <a:t>Главы крестьянского (фермерского) хозяйства</a:t>
            </a:r>
          </a:p>
          <a:p>
            <a:pPr marL="285750" indent="-285750" algn="ctr">
              <a:buFont typeface="Wingdings" pitchFamily="2" charset="2"/>
              <a:buChar char="Ø"/>
            </a:pPr>
            <a:r>
              <a:rPr lang="ru-RU" sz="2000" b="1" dirty="0" smtClean="0"/>
              <a:t>Единственного учредителя акционерного общества</a:t>
            </a:r>
          </a:p>
          <a:p>
            <a:pPr algn="just"/>
            <a:r>
              <a:rPr lang="ru-RU" sz="2000" dirty="0" smtClean="0"/>
              <a:t>в размере</a:t>
            </a:r>
          </a:p>
          <a:p>
            <a:pPr algn="ctr"/>
            <a:r>
              <a:rPr lang="ru-RU" sz="3200" b="1" dirty="0" smtClean="0"/>
              <a:t>от 200 тыс. руб. до 250тыс. руб.</a:t>
            </a:r>
          </a:p>
          <a:p>
            <a:pPr algn="ctr"/>
            <a:endParaRPr lang="ru-RU" sz="1200" dirty="0" smtClean="0"/>
          </a:p>
          <a:p>
            <a:pPr marL="342900" indent="-342900" algn="just">
              <a:buFont typeface="Wingdings" pitchFamily="2" charset="2"/>
              <a:buChar char="v"/>
            </a:pPr>
            <a:r>
              <a:rPr lang="ru-RU" sz="2000" b="1" u="sng" dirty="0" smtClean="0"/>
              <a:t>При постановке на учет в качестве плательщика налога на профессиональный доход </a:t>
            </a:r>
          </a:p>
          <a:p>
            <a:pPr algn="ctr"/>
            <a:r>
              <a:rPr lang="ru-RU" sz="2000" b="1" dirty="0" smtClean="0"/>
              <a:t>    САМОЗАНЯТОСТЬ       -</a:t>
            </a:r>
            <a:r>
              <a:rPr lang="ru-RU" sz="2000" dirty="0" smtClean="0"/>
              <a:t>          </a:t>
            </a:r>
            <a:r>
              <a:rPr lang="ru-RU" sz="3200" b="1" dirty="0" smtClean="0"/>
              <a:t>100 тыс. руб.</a:t>
            </a:r>
            <a:endParaRPr lang="ru-RU" sz="3200" b="1" dirty="0"/>
          </a:p>
          <a:p>
            <a:pPr algn="ctr"/>
            <a:r>
              <a:rPr lang="ru-RU" sz="2000" b="1" dirty="0" smtClean="0"/>
              <a:t>Справки </a:t>
            </a:r>
            <a:r>
              <a:rPr lang="ru-RU" sz="2000" b="1" dirty="0"/>
              <a:t>по </a:t>
            </a:r>
            <a:r>
              <a:rPr lang="ru-RU" sz="2000" b="1" dirty="0" smtClean="0"/>
              <a:t>телефону:  59-28-72 </a:t>
            </a:r>
          </a:p>
          <a:p>
            <a:pPr algn="ctr"/>
            <a:r>
              <a:rPr lang="ru-RU" sz="2000" b="1" dirty="0" smtClean="0"/>
              <a:t>или в кабинете №202 </a:t>
            </a:r>
            <a:r>
              <a:rPr lang="ru-RU" sz="2000" b="1" dirty="0" err="1" smtClean="0"/>
              <a:t>г.Петрозаводск</a:t>
            </a:r>
            <a:r>
              <a:rPr lang="ru-RU" sz="2000" b="1" dirty="0" smtClean="0"/>
              <a:t>, ул.М.Мерецкова,14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014901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102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Торицына Наталья Сергеевна</dc:creator>
  <cp:lastModifiedBy>Пользователь</cp:lastModifiedBy>
  <cp:revision>7</cp:revision>
  <dcterms:created xsi:type="dcterms:W3CDTF">2021-09-16T07:42:28Z</dcterms:created>
  <dcterms:modified xsi:type="dcterms:W3CDTF">2021-09-27T13:47:29Z</dcterms:modified>
</cp:coreProperties>
</file>