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6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969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346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726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18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115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311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334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736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820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390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451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024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11" Type="http://schemas.openxmlformats.org/officeDocument/2006/relationships/image" Target="../media/image8.png"/><Relationship Id="rId5" Type="http://schemas.openxmlformats.org/officeDocument/2006/relationships/image" Target="../media/image3.jpg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98000"/>
                    </a14:imgEffect>
                    <a14:imgEffect>
                      <a14:brightnessContrast bright="1000" contrast="-15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4510" y="735724"/>
            <a:ext cx="10657489" cy="174471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</a:t>
            </a:r>
            <a:r>
              <a:rPr lang="ru-RU" sz="40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Благоустройство </a:t>
            </a:r>
            <a:r>
              <a:rPr lang="ru-RU" sz="4000" i="1" dirty="0">
                <a:solidFill>
                  <a:srgbClr val="C00000"/>
                </a:solidFill>
                <a:latin typeface="Georgia" panose="02040502050405020303" pitchFamily="18" charset="0"/>
              </a:rPr>
              <a:t>сквера, </a:t>
            </a:r>
            <a:r>
              <a:rPr lang="ru-RU" sz="40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/>
            </a:r>
            <a:br>
              <a:rPr lang="ru-RU" sz="4000" i="1" dirty="0" smtClean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sz="40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 </a:t>
            </a:r>
            <a:r>
              <a:rPr lang="ru-RU" sz="2200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расположенного </a:t>
            </a:r>
            <a:r>
              <a:rPr lang="ru-RU" sz="2200" i="1" dirty="0">
                <a:solidFill>
                  <a:srgbClr val="002060"/>
                </a:solidFill>
                <a:latin typeface="Georgia" panose="02040502050405020303" pitchFamily="18" charset="0"/>
              </a:rPr>
              <a:t>на земельном участке </a:t>
            </a:r>
            <a:r>
              <a:rPr lang="ru-RU" sz="2200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sz="2200" i="1" dirty="0">
                <a:solidFill>
                  <a:srgbClr val="002060"/>
                </a:solidFill>
                <a:latin typeface="Georgia" panose="02040502050405020303" pitchFamily="18" charset="0"/>
              </a:rPr>
              <a:t>КН 10:20:0030109:212 </a:t>
            </a:r>
            <a:r>
              <a:rPr lang="ru-RU" sz="2200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/>
            </a:r>
            <a:br>
              <a:rPr lang="ru-RU" sz="2200" i="1" dirty="0" smtClean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2200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 </a:t>
            </a:r>
            <a:r>
              <a:rPr lang="ru-RU" sz="2200" i="1" dirty="0">
                <a:solidFill>
                  <a:srgbClr val="002060"/>
                </a:solidFill>
                <a:latin typeface="Georgia" panose="02040502050405020303" pitchFamily="18" charset="0"/>
              </a:rPr>
              <a:t>п. </a:t>
            </a:r>
            <a:r>
              <a:rPr lang="ru-RU" sz="2200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Новая Вилга</a:t>
            </a:r>
            <a:r>
              <a:rPr lang="ru-RU" sz="2200" i="1" dirty="0">
                <a:solidFill>
                  <a:srgbClr val="002060"/>
                </a:solidFill>
                <a:latin typeface="Georgia" panose="02040502050405020303" pitchFamily="18" charset="0"/>
              </a:rPr>
              <a:t/>
            </a:r>
            <a:br>
              <a:rPr lang="ru-RU" sz="2200" i="1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2200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    </a:t>
            </a:r>
            <a:r>
              <a:rPr lang="ru-RU" sz="22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Общая стоимость проекта составляет </a:t>
            </a:r>
            <a:r>
              <a:rPr lang="ru-RU" sz="2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845 081 руб. из них:</a:t>
            </a:r>
            <a:r>
              <a:rPr lang="ru-RU" sz="2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Республики Карелия- 596 081 </a:t>
            </a:r>
            <a:r>
              <a:rPr lang="ru-RU" sz="2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Нововилговского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с/п.-129 000 руб.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Безвозмездные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физических лиц (жителей)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95 000 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зоор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/чел</a:t>
            </a:r>
            <a:r>
              <a:rPr lang="ru-RU" sz="2000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Безвозмездные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юридических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лиц- 25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000 руб.</a:t>
            </a:r>
            <a:b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 rot="10800000" flipV="1">
            <a:off x="2428973" y="3146961"/>
            <a:ext cx="2285588" cy="427512"/>
          </a:xfrm>
        </p:spPr>
        <p:txBody>
          <a:bodyPr/>
          <a:lstStyle/>
          <a:p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До…                      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305" y="4041238"/>
            <a:ext cx="3291340" cy="2828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 rot="10800000" flipV="1">
            <a:off x="8328797" y="3146962"/>
            <a:ext cx="3283201" cy="352984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После…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8897" y="4041238"/>
            <a:ext cx="1515079" cy="2889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226" y="4370012"/>
            <a:ext cx="2916398" cy="1897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Прямоугольник 24"/>
          <p:cNvSpPr/>
          <p:nvPr/>
        </p:nvSpPr>
        <p:spPr>
          <a:xfrm>
            <a:off x="5622546" y="3105835"/>
            <a:ext cx="23653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поддержанный жителями на собрании 05.12.2017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703" y="4041238"/>
            <a:ext cx="2118275" cy="1593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1" y="5486125"/>
            <a:ext cx="671710" cy="13196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011" y="5486125"/>
            <a:ext cx="654027" cy="13019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038" y="5497892"/>
            <a:ext cx="552667" cy="129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642" y="-134733"/>
            <a:ext cx="2375714" cy="7004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027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</TotalTime>
  <Words>16</Words>
  <Application>Microsoft Office PowerPoint</Application>
  <PresentationFormat>Произвольный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    Благоустройство сквера,            расположенного на земельном участке с КН 10:20:0030109:212  в п. Новая Вилга                   Общая стоимость проекта составляет 845 081 руб. из них:                       Средства бюджета Республики Карелия- 596 081 руб                                       Средства бюджета Нововилговского с/п.-129 000 руб.                       Безвозмездные поступления от физических лиц (жителей) 95 000 руб(зоор/чел)                     Безвозмездные поступления от юридических лиц- 25 000 руб.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Благоустройство сквера, расположенного на земельном участке с КН 10:20:0030109:212 в п. Новая Вилга</dc:title>
  <dc:creator>Евросеть</dc:creator>
  <cp:lastModifiedBy>Admin</cp:lastModifiedBy>
  <cp:revision>14</cp:revision>
  <dcterms:created xsi:type="dcterms:W3CDTF">2017-12-08T17:47:42Z</dcterms:created>
  <dcterms:modified xsi:type="dcterms:W3CDTF">2017-12-11T06:50:48Z</dcterms:modified>
</cp:coreProperties>
</file>