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2375" autoAdjust="0"/>
  </p:normalViewPr>
  <p:slideViewPr>
    <p:cSldViewPr snapToGrid="0">
      <p:cViewPr varScale="1">
        <p:scale>
          <a:sx n="82" d="100"/>
          <a:sy n="82" d="100"/>
        </p:scale>
        <p:origin x="-90" y="-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6450C-0BC2-40F4-9EB8-7C84ABAF4C9E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986C5-E18D-42F2-8E44-235DA48C8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80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986C5-E18D-42F2-8E44-235DA48C8B6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981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69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346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26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18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1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1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3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3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2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9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451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2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98000"/>
                    </a14:imgEffect>
                    <a14:imgEffect>
                      <a14:brightnessContrast bright="1000" contrast="-15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379" y="615730"/>
            <a:ext cx="9681029" cy="10288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  <a:t>Нововилговское сельское поселение </a:t>
            </a:r>
            <a: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Прионежского </a:t>
            </a:r>
            <a: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  <a:t>муниципального района</a:t>
            </a:r>
            <a:b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  <a:t>населенный пункт </a:t>
            </a:r>
            <a: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- д. Вилга</a:t>
            </a:r>
            <a:r>
              <a:rPr lang="ru-RU" sz="3100" i="1" dirty="0">
                <a:solidFill>
                  <a:srgbClr val="7030A0"/>
                </a:solidFill>
                <a:latin typeface="Georgia" panose="02040502050405020303" pitchFamily="18" charset="0"/>
              </a:rPr>
              <a:t/>
            </a:r>
            <a:br>
              <a:rPr lang="ru-RU" sz="3100" i="1" dirty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800" i="1" dirty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2800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7723" y="1361592"/>
            <a:ext cx="5870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условия для безопасной, здоровой, комфортной, удобной и интересной  жизни для всех групп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населения (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прогулки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 свежем воздухе, 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скандинавская ходьба,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катание на роликах)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Снижение уровня заболеваемости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i="1" dirty="0" smtClean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20674" y="979971"/>
            <a:ext cx="11175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Обустройство Парка в </a:t>
            </a: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д. Вилга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13143" y="2603653"/>
            <a:ext cx="499280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i="1" dirty="0">
                <a:solidFill>
                  <a:srgbClr val="C00000"/>
                </a:solidFill>
                <a:latin typeface="Georgia" panose="02040502050405020303" pitchFamily="18" charset="0"/>
              </a:rPr>
              <a:t>Общая </a:t>
            </a:r>
            <a:r>
              <a:rPr lang="ru-RU" sz="19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стоимость </a:t>
            </a:r>
            <a:r>
              <a:rPr lang="ru-RU" sz="1900" i="1" dirty="0">
                <a:solidFill>
                  <a:srgbClr val="C00000"/>
                </a:solidFill>
                <a:latin typeface="Georgia" panose="02040502050405020303" pitchFamily="18" charset="0"/>
              </a:rPr>
              <a:t>проекта составляет </a:t>
            </a:r>
            <a:endParaRPr lang="ru-RU" sz="1900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900" b="1" i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1 693 363 </a:t>
            </a:r>
            <a:r>
              <a:rPr lang="ru-RU" sz="1900" i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руб</a:t>
            </a:r>
            <a:r>
              <a:rPr lang="ru-RU" sz="1900" i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из них:</a:t>
            </a:r>
            <a:r>
              <a:rPr lang="ru-RU" i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endParaRPr lang="ru-RU" sz="1200" dirty="0"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06894" y="1380924"/>
            <a:ext cx="53635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Укрепление института семьи,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возрождение духовно-нравственных традиций совместного времяпровождения</a:t>
            </a:r>
            <a:endParaRPr lang="ru-RU" sz="1600" i="1" dirty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Улучшение экологических, эстетических условий 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проживания в поселке.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i="1" dirty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20674" y="3216229"/>
            <a:ext cx="57152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бюджета Республики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Карелия - 59 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% или 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999 084,17  руб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ru-RU" sz="1300" i="1" dirty="0" smtClean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бюджета Нововилговского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сельского 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поселения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– 26,8 % или  453 821,28 руб.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Безвозмездные 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поступления от физических лиц (жителей)-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8,3 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% или 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140 457,55 руб.</a:t>
            </a:r>
            <a:endParaRPr lang="ru-RU" sz="1300" i="1" dirty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Безвозмездные поступления от юридических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лиц – 5,9 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% или  </a:t>
            </a:r>
            <a:r>
              <a:rPr lang="ru-RU" sz="13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100 000 руб</a:t>
            </a:r>
            <a: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br>
              <a:rPr lang="ru-RU" sz="13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            </a:t>
            </a:r>
            <a:endParaRPr lang="ru-RU" sz="1600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955" y="2752296"/>
            <a:ext cx="3303134" cy="4117086"/>
          </a:xfrm>
          <a:prstGeom prst="rect">
            <a:avLst/>
          </a:prstGeom>
        </p:spPr>
      </p:pic>
      <p:sp>
        <p:nvSpPr>
          <p:cNvPr id="38" name="Текст 4"/>
          <p:cNvSpPr>
            <a:spLocks noGrp="1"/>
          </p:cNvSpPr>
          <p:nvPr>
            <p:ph type="body" idx="1"/>
          </p:nvPr>
        </p:nvSpPr>
        <p:spPr>
          <a:xfrm rot="10800000" flipV="1">
            <a:off x="10343105" y="6329165"/>
            <a:ext cx="1747854" cy="406039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После…                      </a:t>
            </a:r>
            <a:endParaRPr lang="ru-RU" sz="2800" i="1" dirty="0">
              <a:solidFill>
                <a:schemeClr val="bg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252" y="4888522"/>
            <a:ext cx="4592646" cy="1990227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3571398" y="4794616"/>
            <a:ext cx="4934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Проект поддержан 95</a:t>
            </a:r>
            <a:r>
              <a:rPr lang="en-US" b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жителями на собрании 27.11.2018</a:t>
            </a:r>
            <a:endParaRPr lang="ru-RU" b="1" dirty="0">
              <a:solidFill>
                <a:schemeClr val="bg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70" y="2773842"/>
            <a:ext cx="3193867" cy="4095589"/>
          </a:xfrm>
          <a:prstGeom prst="rect">
            <a:avLst/>
          </a:prstGeom>
        </p:spPr>
      </p:pic>
      <p:sp>
        <p:nvSpPr>
          <p:cNvPr id="19" name="Текст 4"/>
          <p:cNvSpPr>
            <a:spLocks noGrp="1"/>
          </p:cNvSpPr>
          <p:nvPr>
            <p:ph type="body" idx="1"/>
          </p:nvPr>
        </p:nvSpPr>
        <p:spPr>
          <a:xfrm rot="10800000" flipV="1">
            <a:off x="1703223" y="5955752"/>
            <a:ext cx="1230813" cy="746826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До…                      </a:t>
            </a:r>
            <a:endParaRPr lang="ru-RU" sz="2800" i="1" dirty="0">
              <a:solidFill>
                <a:schemeClr val="bg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110" y="146719"/>
            <a:ext cx="1506677" cy="113000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02392" y="409246"/>
            <a:ext cx="25604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ППМИ</a:t>
            </a:r>
            <a:r>
              <a:rPr lang="ru-RU" sz="26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2019</a:t>
            </a:r>
            <a:endParaRPr lang="ru-RU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465</TotalTime>
  <Words>139</Words>
  <Application>Microsoft Office PowerPoint</Application>
  <PresentationFormat>Произвольный</PresentationFormat>
  <Paragraphs>17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Нововилговское сельское поселение  Прионежского муниципального района населенный пункт  - д. Вилга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Благоустройство сквера, расположенного на земельном участке с КН 10:20:0030109:212 в п. Новая Вилга</dc:title>
  <dc:creator>Евросеть</dc:creator>
  <cp:lastModifiedBy>Пользователь</cp:lastModifiedBy>
  <cp:revision>42</cp:revision>
  <dcterms:created xsi:type="dcterms:W3CDTF">2017-12-08T17:47:42Z</dcterms:created>
  <dcterms:modified xsi:type="dcterms:W3CDTF">2018-12-07T07:14:50Z</dcterms:modified>
</cp:coreProperties>
</file>